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231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0F476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F476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F476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F476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51672" y="1093723"/>
            <a:ext cx="1453154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0F476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85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699" y="8472931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AU" sz="2600" dirty="0">
                <a:latin typeface="Calibri"/>
                <a:cs typeface="Calibri"/>
              </a:rPr>
              <a:t>   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155" dirty="0">
                <a:latin typeface="Calibri"/>
                <a:cs typeface="Calibri"/>
              </a:rPr>
              <a:t>Cat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322860"/>
            <a:ext cx="5731509" cy="57315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44716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Pet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Pet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Mat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Mat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Mat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6959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Pot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Pot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Pot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Map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25" dirty="0">
                <a:latin typeface="Calibri"/>
                <a:cs typeface="Calibri"/>
              </a:rPr>
              <a:t>is</a:t>
            </a:r>
            <a:r>
              <a:rPr sz="3600" dirty="0">
                <a:latin typeface="Calibri"/>
                <a:cs typeface="Calibri"/>
              </a:rPr>
              <a:t> in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Map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94501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55" dirty="0">
                <a:latin typeface="Calibri"/>
                <a:cs typeface="Calibri"/>
              </a:rPr>
              <a:t>Cat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Map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502" y="6794500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65" dirty="0">
                <a:latin typeface="Calibri"/>
                <a:cs typeface="Calibri"/>
              </a:rPr>
              <a:t>Dot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794501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5" dirty="0">
                <a:latin typeface="Calibri"/>
                <a:cs typeface="Calibri"/>
              </a:rPr>
              <a:t>Dot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5" dirty="0">
                <a:latin typeface="Calibri"/>
                <a:cs typeface="Calibri"/>
              </a:rPr>
              <a:t>Dot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8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85" dirty="0">
                <a:latin typeface="Calibri"/>
                <a:cs typeface="Calibri"/>
              </a:rPr>
              <a:t>Dog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85" dirty="0">
                <a:latin typeface="Calibri"/>
                <a:cs typeface="Calibri"/>
              </a:rPr>
              <a:t>Dog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85" dirty="0">
                <a:latin typeface="Calibri"/>
                <a:cs typeface="Calibri"/>
              </a:rPr>
              <a:t>Dog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6197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Tin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Tin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Tin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44716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55" dirty="0">
                <a:latin typeface="Calibri"/>
                <a:cs typeface="Calibri"/>
              </a:rPr>
              <a:t>Cat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8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Mud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Mud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lang="en-AU" sz="3600" spc="35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Mud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lang="en-AU" sz="3600" spc="25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190" dirty="0">
                <a:latin typeface="Calibri"/>
                <a:cs typeface="Calibri"/>
              </a:rPr>
              <a:t>Cup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lang="en-AU" sz="3600" spc="-2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90" dirty="0">
                <a:latin typeface="Calibri"/>
                <a:cs typeface="Calibri"/>
              </a:rPr>
              <a:t>Cup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90" dirty="0">
                <a:latin typeface="Calibri"/>
                <a:cs typeface="Calibri"/>
              </a:rPr>
              <a:t>Cup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100" dirty="0">
                <a:latin typeface="Calibri"/>
                <a:cs typeface="Calibri"/>
              </a:rPr>
              <a:t>Log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00" dirty="0">
                <a:latin typeface="Calibri"/>
                <a:cs typeface="Calibri"/>
              </a:rPr>
              <a:t>Log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00" dirty="0">
                <a:latin typeface="Calibri"/>
                <a:cs typeface="Calibri"/>
              </a:rPr>
              <a:t>Log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75" dirty="0">
                <a:latin typeface="Calibri"/>
                <a:cs typeface="Calibri"/>
              </a:rPr>
              <a:t>Rat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870701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60" dirty="0">
                <a:latin typeface="Calibri"/>
                <a:cs typeface="Calibri"/>
              </a:rPr>
              <a:t>Net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75" dirty="0">
                <a:latin typeface="Calibri"/>
                <a:cs typeface="Calibri"/>
              </a:rPr>
              <a:t>Rat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75" dirty="0">
                <a:latin typeface="Calibri"/>
                <a:cs typeface="Calibri"/>
              </a:rPr>
              <a:t>Rat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6959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Mop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677659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Mop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Mop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in</a:t>
            </a:r>
            <a:endParaRPr lang="en-AU" sz="3600" spc="-25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60" dirty="0">
                <a:latin typeface="Calibri"/>
                <a:cs typeface="Calibri"/>
              </a:rPr>
              <a:t>Nut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dirty="0">
                <a:latin typeface="Calibri"/>
                <a:cs typeface="Calibri"/>
              </a:rPr>
              <a:t> in 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0" dirty="0">
                <a:latin typeface="Calibri"/>
                <a:cs typeface="Calibri"/>
              </a:rPr>
              <a:t>Nut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8483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0" dirty="0">
                <a:latin typeface="Calibri"/>
                <a:cs typeface="Calibri"/>
              </a:rPr>
              <a:t>Nut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web</a:t>
            </a:r>
            <a:r>
              <a:rPr sz="3600" spc="3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3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Web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44717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0" dirty="0">
                <a:latin typeface="Calibri"/>
                <a:cs typeface="Calibri"/>
              </a:rPr>
              <a:t>Net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6273" y="6794500"/>
            <a:ext cx="58483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Web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lang="en-AU" sz="3600" spc="10" dirty="0">
                <a:latin typeface="Calibri"/>
                <a:cs typeface="Calibri"/>
              </a:rPr>
              <a:t> 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110" dirty="0">
                <a:latin typeface="Calibri"/>
                <a:cs typeface="Calibri"/>
              </a:rPr>
              <a:t>Hen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lang="en-AU" sz="2600" spc="-2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10" dirty="0">
                <a:latin typeface="Calibri"/>
                <a:cs typeface="Calibri"/>
              </a:rPr>
              <a:t>Hen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10" dirty="0">
                <a:latin typeface="Calibri"/>
                <a:cs typeface="Calibri"/>
              </a:rPr>
              <a:t>Hen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80" dirty="0">
                <a:latin typeface="Calibri"/>
                <a:cs typeface="Calibri"/>
              </a:rPr>
              <a:t>bed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dirty="0">
                <a:latin typeface="Calibri"/>
                <a:cs typeface="Calibri"/>
              </a:rPr>
              <a:t> in 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95" dirty="0">
                <a:latin typeface="Calibri"/>
                <a:cs typeface="Calibri"/>
              </a:rPr>
              <a:t>Bed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95" dirty="0">
                <a:latin typeface="Calibri"/>
                <a:cs typeface="Calibri"/>
              </a:rPr>
              <a:t>Bed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70" dirty="0">
                <a:latin typeface="Calibri"/>
                <a:cs typeface="Calibri"/>
              </a:rPr>
              <a:t>bag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95" dirty="0">
                <a:latin typeface="Calibri"/>
                <a:cs typeface="Calibri"/>
              </a:rPr>
              <a:t>Bag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95" dirty="0">
                <a:latin typeface="Calibri"/>
                <a:cs typeface="Calibri"/>
              </a:rPr>
              <a:t>Bag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lang="en-AU" sz="3600" spc="25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0" dirty="0">
                <a:latin typeface="Calibri"/>
                <a:cs typeface="Calibri"/>
              </a:rPr>
              <a:t>Net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Van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lang="en-AU" sz="3600" spc="-2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lang="en-AU" sz="3600" spc="35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150" dirty="0">
                <a:latin typeface="Calibri"/>
                <a:cs typeface="Calibri"/>
              </a:rPr>
              <a:t>Bus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50" dirty="0">
                <a:latin typeface="Calibri"/>
                <a:cs typeface="Calibri"/>
              </a:rPr>
              <a:t>Bus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50" dirty="0">
                <a:latin typeface="Calibri"/>
                <a:cs typeface="Calibri"/>
              </a:rPr>
              <a:t>Bus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50" dirty="0">
                <a:latin typeface="Calibri"/>
                <a:cs typeface="Calibri"/>
              </a:rPr>
              <a:t>Pig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50" dirty="0">
                <a:latin typeface="Calibri"/>
                <a:cs typeface="Calibri"/>
              </a:rPr>
              <a:t>Pig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721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50" dirty="0">
                <a:latin typeface="Calibri"/>
                <a:cs typeface="Calibri"/>
              </a:rPr>
              <a:t>Pig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44716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Tap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44716"/>
            <a:ext cx="58483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Tap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8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Tap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in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319</Words>
  <Application>Microsoft Office PowerPoint</Application>
  <PresentationFormat>Custom</PresentationFormat>
  <Paragraphs>69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Theme</vt:lpstr>
      <vt:lpstr>Set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1</dc:title>
  <dc:creator>Blessing Nwabunike</dc:creator>
  <cp:lastModifiedBy>Eveline Naeem Ishac Ishac</cp:lastModifiedBy>
  <cp:revision>2</cp:revision>
  <dcterms:created xsi:type="dcterms:W3CDTF">2024-12-13T11:32:11Z</dcterms:created>
  <dcterms:modified xsi:type="dcterms:W3CDTF">2024-12-15T00:13:48Z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2024-12-13T00:00:00Z</vt:filetime>
  </property>
  <property fmtid="{D5CDD505-2E9C-101B-9397-08002B2CF9AE}" pid="3" name="Creator">
    <vt:lpwstr>Word</vt:lpwstr>
  </property>
  <property fmtid="{D5CDD505-2E9C-101B-9397-08002B2CF9AE}" pid="4" name="LastSaved">
    <vt:filetime>2024-12-13T00:00:00Z</vt:filetime>
  </property>
  <property fmtid="{D5CDD505-2E9C-101B-9397-08002B2CF9AE}" pid="5" name="Producer">
    <vt:lpwstr>macOS Version 15.1.1 (Build 24B91) Quartz PDFContext</vt:lpwstr>
  </property>
</Properties>
</file>